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veat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9931B-22EB-45AD-AA09-4972A164600C}" v="1" dt="2020-05-13T14:28:53.613"/>
    <p1510:client id="{58B1A018-E377-49E0-AF24-2DBD9DDAE870}" v="124" dt="2020-05-15T13:58:27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44ad47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44ad47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744ad473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744ad473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the girls which of the women made the most impact (allow the girls to express their opinion – remember, all answers are allowed).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the girls if they have a woman in their own family (past or present) they consider extra- ordinary. Let them express why/how.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744ad47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744ad47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744ad473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744ad473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44ad473d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44ad473d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Use this time to recap from yesterday and ask if there are girls who would like to show their portrait that didn’t get a chance from yesterday.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01fa8d2c5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01fa8d2c5_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744ad473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744ad473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if anyone can recite the Girl Scout Law (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memory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 Chances are that it won’t be perfect, but they may surprise you.  If no one gets it, have one of the girls read it aloud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NEXT SLIDE (THE LAW)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44ad473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44ad473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NOTES:</a:t>
            </a:r>
            <a:endParaRPr sz="12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the girls discuss ways that they can live the Law in their everyday lives—go through each line of the Law.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01fa8d2c5_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01fa8d2c5_5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NOTES</a:t>
            </a: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Instructions were sent as PRE-WORK in confirmation email·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This is incase they didn’t do it ahead of time.</a:t>
            </a:r>
            <a:endParaRPr sz="1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44ad473d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44ad473d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NOTES</a:t>
            </a: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Remind the girls of the exercise they did in Activity One.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Instructions were sent as PRE-WORk in confirmation email·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square pieces of paper, have the girls make Good Deed Catcher (Cootie Catchers)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should write the Girl Scout Promise on the outside four squares.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write the Law on the inside either triangles.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 each part of the Law, write an action that represents that part of the Law.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Girls can then take turns with other girls “catching good deeds” that represent the meaning of the Girl Scout Promise and Law.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559963" y="4575050"/>
            <a:ext cx="45846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>
                <a:solidFill>
                  <a:schemeClr val="dk1"/>
                </a:solidFill>
                <a:highlight>
                  <a:srgbClr val="FFFF00"/>
                </a:highlight>
              </a:rPr>
              <a:t>In the chat log, describe what the word “sisterhood” means to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00" y="102175"/>
            <a:ext cx="1815250" cy="1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422" y="152400"/>
            <a:ext cx="2910828" cy="1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l="17498" t="2056"/>
          <a:stretch/>
        </p:blipFill>
        <p:spPr>
          <a:xfrm>
            <a:off x="2008852" y="1426913"/>
            <a:ext cx="5686826" cy="301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700000" y="153825"/>
            <a:ext cx="81780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HERstory - </a:t>
            </a:r>
            <a:r>
              <a:rPr lang="en" sz="3100" b="1">
                <a:latin typeface="Caveat"/>
                <a:ea typeface="Caveat"/>
                <a:cs typeface="Caveat"/>
                <a:sym typeface="Caveat"/>
              </a:rPr>
              <a:t>Tying it Together</a:t>
            </a:r>
            <a:endParaRPr sz="3100" b="1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065925" y="1194725"/>
            <a:ext cx="7365300" cy="3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EA118D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PREPARING for DAY 3</a:t>
            </a:r>
            <a:endParaRPr sz="1600" b="1">
              <a:solidFill>
                <a:srgbClr val="EA118D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❖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explore famous women in history.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❖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We’ll learn about ordinary women who did extraordinary things.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❖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We’ll also learn about women alive today who are making a difference</a:t>
            </a:r>
            <a:endParaRPr sz="2000" b="1">
              <a:solidFill>
                <a:srgbClr val="EA118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800" b="1">
              <a:solidFill>
                <a:srgbClr val="EA118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A118D"/>
                </a:solidFill>
                <a:latin typeface="Caveat"/>
                <a:ea typeface="Caveat"/>
                <a:cs typeface="Caveat"/>
                <a:sym typeface="Caveat"/>
              </a:rPr>
              <a:t>Please come prepared tomorrow with 2 women in History you’ve researched and someone in your family you consider EXTRA- ordinary</a:t>
            </a:r>
            <a:endParaRPr sz="2200" b="1">
              <a:solidFill>
                <a:srgbClr val="EA118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EA118D"/>
                </a:solidFill>
                <a:latin typeface="Caveat"/>
                <a:ea typeface="Caveat"/>
                <a:cs typeface="Caveat"/>
                <a:sym typeface="Caveat"/>
              </a:rPr>
              <a:t> We will discuss as a group.</a:t>
            </a:r>
            <a:endParaRPr sz="2200" b="1">
              <a:solidFill>
                <a:srgbClr val="EA118D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2" descr="Girl Scout Bridging Guid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750" y="153825"/>
            <a:ext cx="2393775" cy="16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853500" y="926675"/>
            <a:ext cx="3333000" cy="36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•On the right side of your screen, there is a control panel.  You should see a microphone, a video camera and a chat bubble.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•When we sing together, you will want to click on your microphone so it is green.  Then everyone will be able to hear you.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•If you have a webcam, clicking on it will let everyone else in the meeting see you too.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The Chat Log looks like a cartoon thought bubble…see it underlined in red?  You can type questions or comments into the chat log and everyone will be able to see what you write!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875" y="1113750"/>
            <a:ext cx="4526701" cy="2702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021975" y="168450"/>
            <a:ext cx="7378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EA118D"/>
                </a:solidFill>
              </a:rPr>
              <a:t>How will this Virtual Troop Meeting work? </a:t>
            </a:r>
            <a:endParaRPr sz="2400" b="1">
              <a:solidFill>
                <a:srgbClr val="EA118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536325" y="130250"/>
            <a:ext cx="4834200" cy="14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EA118D"/>
                </a:solidFill>
              </a:rPr>
              <a:t>Girl Scout Promise </a:t>
            </a:r>
            <a:endParaRPr sz="4000" b="1">
              <a:solidFill>
                <a:srgbClr val="EA118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EA118D"/>
                </a:solidFill>
              </a:rPr>
              <a:t>and Law</a:t>
            </a:r>
            <a:endParaRPr sz="40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000" y="1596875"/>
            <a:ext cx="3590757" cy="3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8800" y="431275"/>
            <a:ext cx="3657775" cy="45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21950" y="163950"/>
            <a:ext cx="81780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400">
                <a:latin typeface="Caveat"/>
                <a:ea typeface="Caveat"/>
                <a:cs typeface="Caveat"/>
                <a:sym typeface="Caveat"/>
              </a:rPr>
              <a:t>I’m Being Framed- QUALITIES</a:t>
            </a:r>
            <a:endParaRPr sz="54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21950" y="1131775"/>
            <a:ext cx="7070700" cy="32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Continued from DAY 1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The qualities of an inspiring woman – adjectives of personality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375" y="1172200"/>
            <a:ext cx="3046275" cy="38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033950" y="1034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1950" y="163950"/>
            <a:ext cx="81780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Girl Scout Basics! 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780850" y="1111550"/>
            <a:ext cx="7070700" cy="32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Today we will learn about the </a:t>
            </a:r>
            <a:r>
              <a:rPr lang="en" sz="2100" b="1">
                <a:solidFill>
                  <a:srgbClr val="EA118D"/>
                </a:solidFill>
                <a:latin typeface="Caveat"/>
                <a:ea typeface="Caveat"/>
                <a:cs typeface="Caveat"/>
                <a:sym typeface="Caveat"/>
              </a:rPr>
              <a:t>SISTERHOOD</a:t>
            </a:r>
            <a:r>
              <a:rPr lang="en" sz="2100" b="1">
                <a:latin typeface="Calibri"/>
                <a:ea typeface="Calibri"/>
                <a:cs typeface="Calibri"/>
                <a:sym typeface="Calibri"/>
              </a:rPr>
              <a:t> of Girl Scouts</a:t>
            </a:r>
            <a:endParaRPr sz="21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descr="GSHNC Sisterhood Fun Patch | Girl Scout Shop"/>
          <p:cNvPicPr preferRelativeResize="0"/>
          <p:nvPr/>
        </p:nvPicPr>
        <p:blipFill rotWithShape="1">
          <a:blip r:embed="rId4">
            <a:alphaModFix/>
          </a:blip>
          <a:srcRect l="21211" t="21075" r="20910" b="23924"/>
          <a:stretch/>
        </p:blipFill>
        <p:spPr>
          <a:xfrm>
            <a:off x="6288725" y="2481325"/>
            <a:ext cx="2611225" cy="24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59575" y="174050"/>
            <a:ext cx="81780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The History of the Girl Scout Law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descr="100 years of Girl Scout uniforms - Andrea Schewe Desig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075" y="1343975"/>
            <a:ext cx="4783775" cy="29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59600" y="133625"/>
            <a:ext cx="81780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The LAW itself! 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Girl Scout Law color coded to the daisy petals | Girl scout ..."/>
          <p:cNvPicPr preferRelativeResize="0"/>
          <p:nvPr/>
        </p:nvPicPr>
        <p:blipFill rotWithShape="1">
          <a:blip r:embed="rId4">
            <a:alphaModFix/>
          </a:blip>
          <a:srcRect b="2286"/>
          <a:stretch/>
        </p:blipFill>
        <p:spPr>
          <a:xfrm>
            <a:off x="4446225" y="209638"/>
            <a:ext cx="4319475" cy="47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Cadette Program Aide (PA) Toolki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475" y="3124300"/>
            <a:ext cx="17335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659575" y="57650"/>
            <a:ext cx="3483600" cy="8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Girl Scout Good Deed Catcher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766100" y="240350"/>
            <a:ext cx="31749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veat"/>
                <a:ea typeface="Caveat"/>
                <a:cs typeface="Caveat"/>
                <a:sym typeface="Caveat"/>
              </a:rPr>
              <a:t>Living the Girl Scout Promise and Law </a:t>
            </a:r>
            <a:endParaRPr sz="2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766100" y="1567725"/>
            <a:ext cx="73653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MAKE DEED CATCHER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rgbClr val="EA11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875" y="3789428"/>
            <a:ext cx="1479297" cy="11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975" y="848525"/>
            <a:ext cx="5296475" cy="42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59575" y="93200"/>
            <a:ext cx="8178000" cy="8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veat"/>
                <a:ea typeface="Caveat"/>
                <a:cs typeface="Caveat"/>
                <a:sym typeface="Caveat"/>
              </a:rPr>
              <a:t>Girl Scout Good Deed Catcher</a:t>
            </a:r>
            <a:endParaRPr sz="48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88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766100" y="876975"/>
            <a:ext cx="61632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aveat"/>
                <a:ea typeface="Caveat"/>
                <a:cs typeface="Caveat"/>
                <a:sym typeface="Caveat"/>
              </a:rPr>
              <a:t>Living the Girl Scout Promise and Law </a:t>
            </a:r>
            <a:endParaRPr sz="2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659575" y="1704625"/>
            <a:ext cx="73653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SUPPLIES NEEDED</a:t>
            </a:r>
            <a:r>
              <a:rPr lang="en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Square piece of paper 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(you may need to cut paper to square)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Pencil or Marker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rgbClr val="EA11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" b="1">
                <a:solidFill>
                  <a:srgbClr val="EA118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>
              <a:solidFill>
                <a:srgbClr val="EA118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the Girl Scout Promise on the outside four squares.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write the Law on the inside either triangles.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each part of the Law, </a:t>
            </a:r>
            <a:r>
              <a:rPr lang="en" sz="1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an action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represents that part of the Law.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050" y="1158275"/>
            <a:ext cx="3263977" cy="26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7EA733104BB40A77AEA93BD416F9F" ma:contentTypeVersion="4" ma:contentTypeDescription="Create a new document." ma:contentTypeScope="" ma:versionID="7d2cb5333a3a52b6375808c89b4f58e6">
  <xsd:schema xmlns:xsd="http://www.w3.org/2001/XMLSchema" xmlns:xs="http://www.w3.org/2001/XMLSchema" xmlns:p="http://schemas.microsoft.com/office/2006/metadata/properties" xmlns:ns2="f4b8de50-d29d-4b94-a6f0-7dc090518d73" targetNamespace="http://schemas.microsoft.com/office/2006/metadata/properties" ma:root="true" ma:fieldsID="6dcefb635a1c187ac23381f7d84b0d50" ns2:_="">
    <xsd:import namespace="f4b8de50-d29d-4b94-a6f0-7dc090518d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8de50-d29d-4b94-a6f0-7dc090518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D61ED7-FFD0-4367-A599-A63642390807}">
  <ds:schemaRefs>
    <ds:schemaRef ds:uri="f4b8de50-d29d-4b94-a6f0-7dc090518d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E5293B-EE6C-442B-91AE-8804D90CA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6D8A0-219B-4F80-AEF9-DBBB03355A7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4b8de50-d29d-4b94-a6f0-7dc090518d73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On-screen Show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Caveat</vt:lpstr>
      <vt:lpstr>Simple Light</vt:lpstr>
      <vt:lpstr>PowerPoint Presentation</vt:lpstr>
      <vt:lpstr>PowerPoint Presentation</vt:lpstr>
      <vt:lpstr>Girl Scout Promise  and Law</vt:lpstr>
      <vt:lpstr>I’m Being Framed- QUALITIES  </vt:lpstr>
      <vt:lpstr>Girl Scout Basics! </vt:lpstr>
      <vt:lpstr>The History of the Girl Scout Law</vt:lpstr>
      <vt:lpstr>The LAW itself! </vt:lpstr>
      <vt:lpstr>Girl Scout Good Deed Catcher</vt:lpstr>
      <vt:lpstr>Girl Scout Good Deed Catcher</vt:lpstr>
      <vt:lpstr>HERstory - Tying it Together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Leiby</dc:creator>
  <cp:lastModifiedBy>Kristin Leiby</cp:lastModifiedBy>
  <cp:revision>1</cp:revision>
  <dcterms:modified xsi:type="dcterms:W3CDTF">2020-05-15T13:58:27Z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0x0101002AD7EA733104BB40A77AEA93BD416F9F</vt:lpwstr>
  </property>
</Properties>
</file>